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9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  <p:sldId id="318" r:id="rId2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2025/5/29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887DF8F-04D3-9373-BD73-A24CFD5EE6C5}"/>
              </a:ext>
            </a:extLst>
          </p:cNvPr>
          <p:cNvSpPr txBox="1"/>
          <p:nvPr/>
        </p:nvSpPr>
        <p:spPr>
          <a:xfrm>
            <a:off x="1935486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force 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D81C8D-3E54-FEB5-199E-991132F01FB4}"/>
              </a:ext>
            </a:extLst>
          </p:cNvPr>
          <p:cNvSpPr txBox="1"/>
          <p:nvPr/>
        </p:nvSpPr>
        <p:spPr>
          <a:xfrm>
            <a:off x="944629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F1C4998-EB8B-9D04-08D5-52040314B28F}"/>
              </a:ext>
            </a:extLst>
          </p:cNvPr>
          <p:cNvSpPr txBox="1"/>
          <p:nvPr/>
        </p:nvSpPr>
        <p:spPr>
          <a:xfrm>
            <a:off x="344791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</a:t>
            </a:r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F9AF837-C161-6503-660B-C2D4DF7195C4}"/>
              </a:ext>
            </a:extLst>
          </p:cNvPr>
          <p:cNvSpPr txBox="1"/>
          <p:nvPr/>
        </p:nvSpPr>
        <p:spPr>
          <a:xfrm>
            <a:off x="1786282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0E2A5FC3-C784-3065-1B71-A51B35B20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46" b="66144"/>
          <a:stretch/>
        </p:blipFill>
        <p:spPr>
          <a:xfrm>
            <a:off x="1743534" y="510987"/>
            <a:ext cx="7468090" cy="529814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896F0B1-E379-5DCC-83DD-8C450C694585}"/>
              </a:ext>
            </a:extLst>
          </p:cNvPr>
          <p:cNvSpPr txBox="1"/>
          <p:nvPr/>
        </p:nvSpPr>
        <p:spPr>
          <a:xfrm>
            <a:off x="2599909" y="1524000"/>
            <a:ext cx="2877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Heartbeat signal (NIM level)</a:t>
            </a:r>
            <a:endParaRPr kumimoji="1" lang="ja-JP" alt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27EEC6D-1E1A-EED1-3FBF-FBE51A725ED1}"/>
              </a:ext>
            </a:extLst>
          </p:cNvPr>
          <p:cNvSpPr txBox="1"/>
          <p:nvPr/>
        </p:nvSpPr>
        <p:spPr>
          <a:xfrm>
            <a:off x="2599909" y="2820452"/>
            <a:ext cx="2877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7.8125 MHz clock</a:t>
            </a:r>
            <a:r>
              <a:rPr kumimoji="1" lang="en-US" altLang="ja-JP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(NIM level)</a:t>
            </a:r>
            <a:endParaRPr kumimoji="1" lang="ja-JP" alt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05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6615255" y="183558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5211985" y="183502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4797345" y="183405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3394075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3232792" y="176175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3164211" y="205666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343559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525350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7097389" y="177403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7530235" y="147940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72263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82169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7536839" y="149780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3164211" y="375780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5124707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3295053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3664311" y="346219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4133184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6746210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7393941" y="356790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7651044" y="356783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4651477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6762065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7879991" y="145149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6746210" y="313890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7406944" y="358025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4093323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3580431" y="320254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4284232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2952334" y="391076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6469734" y="387695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3664311" y="360594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4328353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7623532" y="368012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7226300" y="408713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011904" y="233588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5047002" y="176087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343559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525350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5112963" y="126883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3290433" y="124476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301172"/>
            <a:chOff x="2867025" y="736993"/>
            <a:chExt cx="7091363" cy="4301172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3885639"/>
              <a:chOff x="2867025" y="1152526"/>
              <a:chExt cx="7091363" cy="3885639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38856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615C132-C2F8-3FFB-1979-B025E4733A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22548</TotalTime>
  <Words>1288</Words>
  <Application>Microsoft Office PowerPoint</Application>
  <PresentationFormat>ワイド画面</PresentationFormat>
  <Paragraphs>630</Paragraphs>
  <Slides>26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26</vt:i4>
      </vt:variant>
    </vt:vector>
  </HeadingPairs>
  <TitlesOfParts>
    <vt:vector size="35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473</cp:revision>
  <dcterms:created xsi:type="dcterms:W3CDTF">2024-04-03T11:07:37Z</dcterms:created>
  <dcterms:modified xsi:type="dcterms:W3CDTF">2025-05-29T05:08:11Z</dcterms:modified>
</cp:coreProperties>
</file>

<file path=docProps/thumbnail.jpeg>
</file>